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D157E4-54D0-4941-A562-6287303BBDA7}" type="datetimeFigureOut">
              <a:rPr lang="fr-FR" smtClean="0"/>
              <a:t>28/01/2020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E6F8DC-5D3C-4BD5-A072-15078E080522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advTm="15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 smtClean="0">
                <a:solidFill>
                  <a:schemeClr val="bg2">
                    <a:lumMod val="50000"/>
                  </a:schemeClr>
                </a:solidFill>
              </a:rPr>
              <a:t>CIVRAY</a:t>
            </a:r>
            <a:endParaRPr lang="fr-FR" sz="8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 Charen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729984" cy="5047488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Mais aujourd’hui, à Civray, la vie s’écoule aussi tranquillement que la Charente…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 roi François Ier l’appelait « le plus beau ruisseau du royaume ».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8194" name="Picture 2" descr="C:\Documents and Settings\Propriétaire\Mes documents\Collège &amp; enseignement\Acc. édu. Francophonie\Francophonie\100SSCAM\La Charent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3" y="1481139"/>
            <a:ext cx="6743285" cy="505546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400" b="0" dirty="0" smtClean="0">
                <a:effectLst/>
                <a:latin typeface="Calibri" pitchFamily="34" charset="0"/>
              </a:rPr>
              <a:t/>
            </a:r>
            <a:br>
              <a:rPr lang="fr-FR" sz="2400" b="0" dirty="0" smtClean="0">
                <a:effectLst/>
                <a:latin typeface="Calibri" pitchFamily="34" charset="0"/>
              </a:rPr>
            </a:br>
            <a:r>
              <a:rPr lang="fr-FR" sz="2400" b="0" dirty="0" smtClean="0">
                <a:effectLst/>
                <a:latin typeface="Calibri" pitchFamily="34" charset="0"/>
              </a:rPr>
              <a:t/>
            </a:r>
            <a:br>
              <a:rPr lang="fr-FR" sz="2400" b="0" dirty="0" smtClean="0">
                <a:effectLst/>
                <a:latin typeface="Calibri" pitchFamily="34" charset="0"/>
              </a:rPr>
            </a:br>
            <a:r>
              <a:rPr lang="fr-FR" sz="2400" b="0" dirty="0" smtClean="0">
                <a:effectLst/>
                <a:latin typeface="Calibri" pitchFamily="34" charset="0"/>
              </a:rPr>
              <a:t/>
            </a:r>
            <a:br>
              <a:rPr lang="fr-FR" sz="2400" b="0" dirty="0" smtClean="0">
                <a:effectLst/>
                <a:latin typeface="Calibri" pitchFamily="34" charset="0"/>
              </a:rPr>
            </a:br>
            <a:r>
              <a:rPr lang="fr-FR" sz="2400" b="0" dirty="0" smtClean="0">
                <a:effectLst/>
                <a:latin typeface="Calibri" pitchFamily="34" charset="0"/>
              </a:rPr>
              <a:t/>
            </a:r>
            <a:br>
              <a:rPr lang="fr-FR" sz="2400" b="0" dirty="0" smtClean="0">
                <a:effectLst/>
                <a:latin typeface="Calibri" pitchFamily="34" charset="0"/>
              </a:rPr>
            </a:br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Civray, c’est encore un agréable</a:t>
            </a:r>
            <a:b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parc…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Image 4" descr="Le parc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85728"/>
            <a:ext cx="4389120" cy="3291840"/>
          </a:xfrm>
          <a:prstGeom prst="rect">
            <a:avLst/>
          </a:prstGeom>
        </p:spPr>
      </p:pic>
      <p:pic>
        <p:nvPicPr>
          <p:cNvPr id="6" name="Image 5" descr="Le parc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389120" cy="3291840"/>
          </a:xfrm>
          <a:prstGeom prst="rect">
            <a:avLst/>
          </a:prstGeom>
        </p:spPr>
      </p:pic>
      <p:pic>
        <p:nvPicPr>
          <p:cNvPr id="9218" name="Picture 2" descr="C:\Documents and Settings\Propriétaire\Mes documents\Collège &amp; enseignement\Acc. édu. Francophonie\Francophonie\100SSCAM\Le Parc 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389120" cy="329184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Et d’autres jolis petits coins comme ceux-là.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42" name="Picture 2" descr="C:\Documents and Settings\Propriétaire\Mes documents\Collège &amp; enseignement\Acc. édu. Francophonie\Francophonie\100SSCAM\Glycines sur la riviè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4063365" cy="4909185"/>
          </a:xfrm>
          <a:prstGeom prst="rect">
            <a:avLst/>
          </a:prstGeom>
          <a:noFill/>
        </p:spPr>
      </p:pic>
      <p:pic>
        <p:nvPicPr>
          <p:cNvPr id="5" name="Image 4" descr="Autre coin de Civ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950208" cy="5266944"/>
          </a:xfrm>
          <a:prstGeom prst="rect">
            <a:avLst/>
          </a:prstGeom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Il n’y a plus qu’à venir y faire un tour…</a:t>
            </a:r>
          </a:p>
          <a:p>
            <a:endParaRPr lang="fr-FR" dirty="0"/>
          </a:p>
        </p:txBody>
      </p:sp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fr-FR" sz="2400" dirty="0" smtClean="0">
              <a:latin typeface="Calibri" pitchFamily="34" charset="0"/>
            </a:endParaRPr>
          </a:p>
          <a:p>
            <a:pPr algn="just"/>
            <a:r>
              <a:rPr lang="fr-FR" sz="2400" dirty="0" smtClean="0">
                <a:latin typeface="Calibri" pitchFamily="34" charset="0"/>
              </a:rPr>
              <a:t>La France est divisée en </a:t>
            </a:r>
            <a:r>
              <a:rPr lang="fr-FR" sz="2400" dirty="0" smtClean="0">
                <a:latin typeface="Calibri" pitchFamily="34" charset="0"/>
              </a:rPr>
              <a:t>régions et en départements</a:t>
            </a:r>
            <a:r>
              <a:rPr lang="fr-FR" sz="2400" dirty="0" smtClean="0">
                <a:latin typeface="Calibri" pitchFamily="34" charset="0"/>
              </a:rPr>
              <a:t>, eux-mêmes en arrondissements et en </a:t>
            </a:r>
            <a:r>
              <a:rPr lang="fr-FR" sz="2400" dirty="0" smtClean="0">
                <a:latin typeface="Calibri" pitchFamily="34" charset="0"/>
              </a:rPr>
              <a:t>communes. </a:t>
            </a:r>
            <a:r>
              <a:rPr lang="fr-FR" sz="2400" dirty="0" smtClean="0">
                <a:latin typeface="Calibri" pitchFamily="34" charset="0"/>
              </a:rPr>
              <a:t>Civray est une petite ville </a:t>
            </a:r>
            <a:r>
              <a:rPr lang="fr-FR" sz="2400" dirty="0" smtClean="0">
                <a:latin typeface="Calibri" pitchFamily="34" charset="0"/>
              </a:rPr>
              <a:t>de 2600 </a:t>
            </a:r>
            <a:r>
              <a:rPr lang="fr-FR" sz="2400" dirty="0" smtClean="0">
                <a:latin typeface="Calibri" pitchFamily="34" charset="0"/>
              </a:rPr>
              <a:t>habitants, </a:t>
            </a:r>
            <a:r>
              <a:rPr lang="fr-FR" sz="2400" dirty="0" smtClean="0">
                <a:latin typeface="Calibri" pitchFamily="34" charset="0"/>
              </a:rPr>
              <a:t>commune </a:t>
            </a:r>
            <a:r>
              <a:rPr lang="fr-FR" sz="2400" dirty="0" smtClean="0">
                <a:latin typeface="Calibri" pitchFamily="34" charset="0"/>
              </a:rPr>
              <a:t>du département de la Vienne, </a:t>
            </a:r>
            <a:r>
              <a:rPr lang="fr-FR" sz="2400" dirty="0" smtClean="0">
                <a:latin typeface="Calibri" pitchFamily="34" charset="0"/>
              </a:rPr>
              <a:t>au nord de </a:t>
            </a:r>
            <a:r>
              <a:rPr lang="fr-FR" sz="2400" dirty="0" smtClean="0">
                <a:latin typeface="Calibri" pitchFamily="34" charset="0"/>
              </a:rPr>
              <a:t>la région </a:t>
            </a:r>
            <a:r>
              <a:rPr lang="fr-FR" sz="2400" dirty="0" smtClean="0">
                <a:latin typeface="Calibri" pitchFamily="34" charset="0"/>
              </a:rPr>
              <a:t>Nouvelle-Aquitaine, </a:t>
            </a:r>
            <a:r>
              <a:rPr lang="fr-FR" sz="2400" dirty="0" smtClean="0">
                <a:latin typeface="Calibri" pitchFamily="34" charset="0"/>
              </a:rPr>
              <a:t>dans le centre-ouest de la France, à 70 km au sud de Poitiers, chef-lieu du </a:t>
            </a:r>
            <a:r>
              <a:rPr lang="fr-FR" sz="2400" dirty="0" smtClean="0">
                <a:latin typeface="Calibri" pitchFamily="34" charset="0"/>
              </a:rPr>
              <a:t>département.</a:t>
            </a:r>
            <a:endParaRPr lang="fr-FR" sz="2400" dirty="0" smtClean="0">
              <a:latin typeface="Calibri" pitchFamily="34" charset="0"/>
            </a:endParaRPr>
          </a:p>
          <a:p>
            <a:pPr algn="just"/>
            <a:r>
              <a:rPr lang="fr-FR" sz="2400" dirty="0" smtClean="0">
                <a:latin typeface="Calibri" pitchFamily="34" charset="0"/>
              </a:rPr>
              <a:t>C’est à Civray que se trouve notre collège </a:t>
            </a:r>
            <a:r>
              <a:rPr lang="fr-FR" sz="2400" dirty="0" err="1" smtClean="0">
                <a:latin typeface="Calibri" pitchFamily="34" charset="0"/>
              </a:rPr>
              <a:t>Jeanne-d’Arc</a:t>
            </a:r>
            <a:r>
              <a:rPr lang="fr-FR" sz="2400" dirty="0" smtClean="0">
                <a:latin typeface="Calibri" pitchFamily="34" charset="0"/>
              </a:rPr>
              <a:t>, du nom de la sainte jeune fille qui se dit envoyée par Dieu pour libérer le royaume de France de la domination anglaise, en 1429.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800" b="0" dirty="0" smtClean="0">
                <a:effectLst/>
                <a:latin typeface="Calibri" pitchFamily="34" charset="0"/>
              </a:rPr>
              <a:t>Un chef-lieu de canton du département de la Vienne, région de Poitou-Charentes.</a:t>
            </a:r>
            <a:endParaRPr lang="fr-FR" sz="2800" b="0" dirty="0"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fr-FR" sz="2400" b="0" dirty="0" smtClean="0">
                <a:latin typeface="Calibri" pitchFamily="34" charset="0"/>
              </a:rPr>
              <a:t>Civray est né au Moyen Age d’ailleurs, au pied du château fort, dont on ne voit plus que les ruines enfouies dans la végétation, comme celles de cette tour à meurtrière.</a:t>
            </a:r>
            <a:endParaRPr lang="fr-FR" sz="2400" b="0" dirty="0">
              <a:latin typeface="Calibri" pitchFamily="34" charset="0"/>
            </a:endParaRPr>
          </a:p>
        </p:txBody>
      </p:sp>
      <p:pic>
        <p:nvPicPr>
          <p:cNvPr id="1027" name="Picture 3" descr="C:\Documents and Settings\Propriétaire\Mes documents\Collège &amp; enseignement\Acc. édu. Francophonie\Francophonie\100SSCAM\Tour avec meurtriè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097" y="1481138"/>
            <a:ext cx="4923282" cy="5184648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 bourg s’est développé au bord de la Charente, qui faisait tourner de nombreux </a:t>
            </a:r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moulins…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C:\Documents and Settings\Propriétaire\Mes documents\Collège &amp; enseignement\Acc. édu. Francophonie\Francophonie\100SSCAM\Charente et ancien moul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52571"/>
            <a:ext cx="8263890" cy="4200525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2400" b="0" dirty="0" smtClean="0">
                <a:latin typeface="Calibri" pitchFamily="34" charset="0"/>
              </a:rPr>
              <a:t>A l’abri de ses remparts et à l’ombre de son église Saint-Nicolas, dont on voit ici s’élever le clocher, tandis qu’une vieille tour rappelle l’existence des murailles disparues.</a:t>
            </a:r>
            <a:endParaRPr lang="fr-FR" sz="2400" b="0" dirty="0">
              <a:latin typeface="Calibri" pitchFamily="34" charset="0"/>
            </a:endParaRPr>
          </a:p>
        </p:txBody>
      </p:sp>
      <p:pic>
        <p:nvPicPr>
          <p:cNvPr id="3074" name="Picture 2" descr="C:\Documents and Settings\Propriétaire\Mes documents\Collège &amp; enseignement\Acc. édu. Francophonie\Francophonie\100SSCAM\Clocher de St-Nicolas et tour des anciens rempar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144" y="1481138"/>
            <a:ext cx="6827044" cy="512445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L’église Saint-Nicolas est surtout connue pour sa belle façade romane rectangulaire du XIIe siècle.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098" name="Picture 2" descr="C:\Documents and Settings\Propriétaire\Mes documents\Collège &amp; enseignement\Acc. édu. Francophonie\Francophonie\100SSCAM\Façade romane de l'église St-Nicol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331" y="1481137"/>
            <a:ext cx="6254620" cy="519720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L’ancien hôtel du prévôt royal, à la belle fenêtre de style Renaissance. Le roi Louis XIII y a passé une nuit.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122" name="Picture 2" descr="C:\Documents and Settings\Propriétaire\Mes documents\Collège &amp; enseignement\Acc. édu. Francophonie\Francophonie\100SSCAM\Ancienne prévôté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3950208" cy="5266944"/>
          </a:xfrm>
          <a:prstGeom prst="rect">
            <a:avLst/>
          </a:prstGeom>
          <a:noFill/>
        </p:spPr>
      </p:pic>
      <p:pic>
        <p:nvPicPr>
          <p:cNvPr id="5" name="Image 4" descr="Fenêtre Renaissa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3072384" cy="4096512"/>
          </a:xfrm>
          <a:prstGeom prst="rect">
            <a:avLst/>
          </a:prstGeom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Les grands événements sont toujours célébrés, comme ici la victoire du 8 mai 1945, sur la place centrale, autour du monument aux morts des deux guerres mondiales.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6" name="Picture 2" descr="C:\Documents and Settings\Propriétaire\Mes documents\Collège &amp; enseignement\Acc. édu. Francophonie\Francophonie\100SSCAM\Monument aux morts et drapeaux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142984"/>
            <a:ext cx="4169664" cy="5559552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Et des élèves de </a:t>
            </a:r>
            <a:r>
              <a:rPr lang="fr-FR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Jeanne-d’Arc</a:t>
            </a:r>
            <a:r>
              <a:rPr lang="fr-FR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y participent : ces trois jeunes sapeurs-pompiers portent la gerbe à déposer au pied du monument aux morts.</a:t>
            </a:r>
            <a:endParaRPr lang="fr-FR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170" name="Picture 2" descr="C:\Documents and Settings\Propriétaire\Mes documents\Collège &amp; enseignement\Acc. édu. Francophonie\Francophonie\100SSCAM\8 mai 2009. Gerbe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227" y="1481138"/>
            <a:ext cx="6777038" cy="512445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128</TotalTime>
  <Words>328</Words>
  <Application>Microsoft Office PowerPoint</Application>
  <PresentationFormat>Affichage à l'écran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Rotonde</vt:lpstr>
      <vt:lpstr>CIVRAY</vt:lpstr>
      <vt:lpstr>Un chef-lieu de canton du département de la Vienne, région de Poitou-Charentes.</vt:lpstr>
      <vt:lpstr>Civray est né au Moyen Age d’ailleurs, au pied du château fort, dont on ne voit plus que les ruines enfouies dans la végétation, comme celles de cette tour à meurtrière.</vt:lpstr>
      <vt:lpstr>Le bourg s’est développé au bord de la Charente, qui faisait tourner de nombreux moulins…</vt:lpstr>
      <vt:lpstr>A l’abri de ses remparts et à l’ombre de son église Saint-Nicolas, dont on voit ici s’élever le clocher, tandis qu’une vieille tour rappelle l’existence des murailles disparues.</vt:lpstr>
      <vt:lpstr>L’église Saint-Nicolas est surtout connue pour sa belle façade romane rectangulaire du XIIe siècle.</vt:lpstr>
      <vt:lpstr>L’ancien hôtel du prévôt royal, à la belle fenêtre de style Renaissance. Le roi Louis XIII y a passé une nuit.</vt:lpstr>
      <vt:lpstr>Les grands événements sont toujours célébrés, comme ici la victoire du 8 mai 1945, sur la place centrale, autour du monument aux morts des deux guerres mondiales.</vt:lpstr>
      <vt:lpstr>Et des élèves de Jeanne-d’Arc y participent : ces trois jeunes sapeurs-pompiers portent la gerbe à déposer au pied du monument aux morts.</vt:lpstr>
      <vt:lpstr>Mais aujourd’hui, à Civray, la vie s’écoule aussi tranquillement que la Charente…</vt:lpstr>
      <vt:lpstr>Le roi François Ier l’appelait « le plus beau ruisseau du royaume ».</vt:lpstr>
      <vt:lpstr>    Civray, c’est encore un agréable parc…</vt:lpstr>
      <vt:lpstr>Et d’autres jolis petits coins comme ceux-là.</vt:lpstr>
      <vt:lpstr>Présentation PowerPoint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CIVRAY</dc:title>
  <dc:creator>MIMS</dc:creator>
  <cp:lastModifiedBy>TABUTEAU</cp:lastModifiedBy>
  <cp:revision>34</cp:revision>
  <dcterms:created xsi:type="dcterms:W3CDTF">2009-05-08T15:54:18Z</dcterms:created>
  <dcterms:modified xsi:type="dcterms:W3CDTF">2020-01-28T18:02:29Z</dcterms:modified>
</cp:coreProperties>
</file>